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ops Labor Go mad خطة مالية pull Canada suggest">
            <a:extLst>
              <a:ext uri="{FF2B5EF4-FFF2-40B4-BE49-F238E27FC236}">
                <a16:creationId xmlns:a16="http://schemas.microsoft.com/office/drawing/2014/main" id="{F84AD092-BAC7-1389-09FA-627A03304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56" y="0"/>
            <a:ext cx="6884987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</dc:title>
  <dc:creator>aisha alshamsi</dc:creator>
  <cp:lastModifiedBy>aisha alshamsi</cp:lastModifiedBy>
  <cp:revision>5</cp:revision>
  <dcterms:created xsi:type="dcterms:W3CDTF">2024-01-22T15:58:56Z</dcterms:created>
  <dcterms:modified xsi:type="dcterms:W3CDTF">2024-01-23T16:53:09Z</dcterms:modified>
</cp:coreProperties>
</file>